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6C744-91A0-BEE7-B953-93916F296B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8EA2614-DEAD-2BFD-F59B-D0E9BFCB42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D086270-B1C7-7B75-3864-6714F43B04D8}"/>
              </a:ext>
            </a:extLst>
          </p:cNvPr>
          <p:cNvSpPr>
            <a:spLocks noGrp="1"/>
          </p:cNvSpPr>
          <p:nvPr>
            <p:ph type="dt" sz="half" idx="10"/>
          </p:nvPr>
        </p:nvSpPr>
        <p:spPr/>
        <p:txBody>
          <a:bodyPr/>
          <a:lstStyle/>
          <a:p>
            <a:fld id="{C931EE42-22BB-4824-A7EC-C52CDC0C96B2}" type="datetimeFigureOut">
              <a:rPr lang="en-IN" smtClean="0"/>
              <a:t>17-07-2024</a:t>
            </a:fld>
            <a:endParaRPr lang="en-IN"/>
          </a:p>
        </p:txBody>
      </p:sp>
      <p:sp>
        <p:nvSpPr>
          <p:cNvPr id="5" name="Footer Placeholder 4">
            <a:extLst>
              <a:ext uri="{FF2B5EF4-FFF2-40B4-BE49-F238E27FC236}">
                <a16:creationId xmlns:a16="http://schemas.microsoft.com/office/drawing/2014/main" id="{EFFFBCA5-4D0A-2D37-7533-DF2D95FA00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70E93E-FB86-1D60-DF06-B369202C2C21}"/>
              </a:ext>
            </a:extLst>
          </p:cNvPr>
          <p:cNvSpPr>
            <a:spLocks noGrp="1"/>
          </p:cNvSpPr>
          <p:nvPr>
            <p:ph type="sldNum" sz="quarter" idx="12"/>
          </p:nvPr>
        </p:nvSpPr>
        <p:spPr/>
        <p:txBody>
          <a:bodyPr/>
          <a:lstStyle/>
          <a:p>
            <a:fld id="{5F95B2FC-091A-4D25-95AE-48D33FF6B351}" type="slidenum">
              <a:rPr lang="en-IN" smtClean="0"/>
              <a:t>‹#›</a:t>
            </a:fld>
            <a:endParaRPr lang="en-IN"/>
          </a:p>
        </p:txBody>
      </p:sp>
    </p:spTree>
    <p:extLst>
      <p:ext uri="{BB962C8B-B14F-4D97-AF65-F5344CB8AC3E}">
        <p14:creationId xmlns:p14="http://schemas.microsoft.com/office/powerpoint/2010/main" val="2753044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10D7E-A3C9-DAD0-8981-16CB34D9176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294F9A-734E-26A7-A375-32A316599B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909473-DDF5-EB13-998D-B9289524A601}"/>
              </a:ext>
            </a:extLst>
          </p:cNvPr>
          <p:cNvSpPr>
            <a:spLocks noGrp="1"/>
          </p:cNvSpPr>
          <p:nvPr>
            <p:ph type="dt" sz="half" idx="10"/>
          </p:nvPr>
        </p:nvSpPr>
        <p:spPr/>
        <p:txBody>
          <a:bodyPr/>
          <a:lstStyle/>
          <a:p>
            <a:fld id="{C931EE42-22BB-4824-A7EC-C52CDC0C96B2}" type="datetimeFigureOut">
              <a:rPr lang="en-IN" smtClean="0"/>
              <a:t>17-07-2024</a:t>
            </a:fld>
            <a:endParaRPr lang="en-IN"/>
          </a:p>
        </p:txBody>
      </p:sp>
      <p:sp>
        <p:nvSpPr>
          <p:cNvPr id="5" name="Footer Placeholder 4">
            <a:extLst>
              <a:ext uri="{FF2B5EF4-FFF2-40B4-BE49-F238E27FC236}">
                <a16:creationId xmlns:a16="http://schemas.microsoft.com/office/drawing/2014/main" id="{A617BC9D-E14F-153A-9651-67D03AC276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E2622B-0AE8-3DEA-7363-92C76DDAC7A7}"/>
              </a:ext>
            </a:extLst>
          </p:cNvPr>
          <p:cNvSpPr>
            <a:spLocks noGrp="1"/>
          </p:cNvSpPr>
          <p:nvPr>
            <p:ph type="sldNum" sz="quarter" idx="12"/>
          </p:nvPr>
        </p:nvSpPr>
        <p:spPr/>
        <p:txBody>
          <a:bodyPr/>
          <a:lstStyle/>
          <a:p>
            <a:fld id="{5F95B2FC-091A-4D25-95AE-48D33FF6B351}" type="slidenum">
              <a:rPr lang="en-IN" smtClean="0"/>
              <a:t>‹#›</a:t>
            </a:fld>
            <a:endParaRPr lang="en-IN"/>
          </a:p>
        </p:txBody>
      </p:sp>
    </p:spTree>
    <p:extLst>
      <p:ext uri="{BB962C8B-B14F-4D97-AF65-F5344CB8AC3E}">
        <p14:creationId xmlns:p14="http://schemas.microsoft.com/office/powerpoint/2010/main" val="29378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3BA5B9-1198-CD0D-BA8A-CBB27F18B0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5436C0-2F45-7753-97AB-07F5AEFDA9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1A9871-95C4-3194-DF88-862D090843C2}"/>
              </a:ext>
            </a:extLst>
          </p:cNvPr>
          <p:cNvSpPr>
            <a:spLocks noGrp="1"/>
          </p:cNvSpPr>
          <p:nvPr>
            <p:ph type="dt" sz="half" idx="10"/>
          </p:nvPr>
        </p:nvSpPr>
        <p:spPr/>
        <p:txBody>
          <a:bodyPr/>
          <a:lstStyle/>
          <a:p>
            <a:fld id="{C931EE42-22BB-4824-A7EC-C52CDC0C96B2}" type="datetimeFigureOut">
              <a:rPr lang="en-IN" smtClean="0"/>
              <a:t>17-07-2024</a:t>
            </a:fld>
            <a:endParaRPr lang="en-IN"/>
          </a:p>
        </p:txBody>
      </p:sp>
      <p:sp>
        <p:nvSpPr>
          <p:cNvPr id="5" name="Footer Placeholder 4">
            <a:extLst>
              <a:ext uri="{FF2B5EF4-FFF2-40B4-BE49-F238E27FC236}">
                <a16:creationId xmlns:a16="http://schemas.microsoft.com/office/drawing/2014/main" id="{9E186BEF-C691-D4D9-5F66-FEC3B8F240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780F27-64D0-7835-1CB9-29B718A3ECBA}"/>
              </a:ext>
            </a:extLst>
          </p:cNvPr>
          <p:cNvSpPr>
            <a:spLocks noGrp="1"/>
          </p:cNvSpPr>
          <p:nvPr>
            <p:ph type="sldNum" sz="quarter" idx="12"/>
          </p:nvPr>
        </p:nvSpPr>
        <p:spPr/>
        <p:txBody>
          <a:bodyPr/>
          <a:lstStyle/>
          <a:p>
            <a:fld id="{5F95B2FC-091A-4D25-95AE-48D33FF6B351}" type="slidenum">
              <a:rPr lang="en-IN" smtClean="0"/>
              <a:t>‹#›</a:t>
            </a:fld>
            <a:endParaRPr lang="en-IN"/>
          </a:p>
        </p:txBody>
      </p:sp>
    </p:spTree>
    <p:extLst>
      <p:ext uri="{BB962C8B-B14F-4D97-AF65-F5344CB8AC3E}">
        <p14:creationId xmlns:p14="http://schemas.microsoft.com/office/powerpoint/2010/main" val="2484748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0E12-8634-692C-2331-19556E4008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BEB557-920F-7BAD-1F54-5EC6C4DBB4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F645DA-FAA3-83C6-10D6-A97B8D27C4B0}"/>
              </a:ext>
            </a:extLst>
          </p:cNvPr>
          <p:cNvSpPr>
            <a:spLocks noGrp="1"/>
          </p:cNvSpPr>
          <p:nvPr>
            <p:ph type="dt" sz="half" idx="10"/>
          </p:nvPr>
        </p:nvSpPr>
        <p:spPr/>
        <p:txBody>
          <a:bodyPr/>
          <a:lstStyle/>
          <a:p>
            <a:fld id="{C931EE42-22BB-4824-A7EC-C52CDC0C96B2}" type="datetimeFigureOut">
              <a:rPr lang="en-IN" smtClean="0"/>
              <a:t>17-07-2024</a:t>
            </a:fld>
            <a:endParaRPr lang="en-IN"/>
          </a:p>
        </p:txBody>
      </p:sp>
      <p:sp>
        <p:nvSpPr>
          <p:cNvPr id="5" name="Footer Placeholder 4">
            <a:extLst>
              <a:ext uri="{FF2B5EF4-FFF2-40B4-BE49-F238E27FC236}">
                <a16:creationId xmlns:a16="http://schemas.microsoft.com/office/drawing/2014/main" id="{0DBF391C-B15B-452B-80CF-F218FE7E5A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44BAD4-B14D-0587-DA5C-66FDA8E9A734}"/>
              </a:ext>
            </a:extLst>
          </p:cNvPr>
          <p:cNvSpPr>
            <a:spLocks noGrp="1"/>
          </p:cNvSpPr>
          <p:nvPr>
            <p:ph type="sldNum" sz="quarter" idx="12"/>
          </p:nvPr>
        </p:nvSpPr>
        <p:spPr/>
        <p:txBody>
          <a:bodyPr/>
          <a:lstStyle/>
          <a:p>
            <a:fld id="{5F95B2FC-091A-4D25-95AE-48D33FF6B351}" type="slidenum">
              <a:rPr lang="en-IN" smtClean="0"/>
              <a:t>‹#›</a:t>
            </a:fld>
            <a:endParaRPr lang="en-IN"/>
          </a:p>
        </p:txBody>
      </p:sp>
    </p:spTree>
    <p:extLst>
      <p:ext uri="{BB962C8B-B14F-4D97-AF65-F5344CB8AC3E}">
        <p14:creationId xmlns:p14="http://schemas.microsoft.com/office/powerpoint/2010/main" val="2722612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0562F-0DBB-21AD-DE74-AA12FCBA0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1E51E16-6EFA-180A-9F95-62BB151EA6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4469C8-4085-9A51-2E18-609CA09B774E}"/>
              </a:ext>
            </a:extLst>
          </p:cNvPr>
          <p:cNvSpPr>
            <a:spLocks noGrp="1"/>
          </p:cNvSpPr>
          <p:nvPr>
            <p:ph type="dt" sz="half" idx="10"/>
          </p:nvPr>
        </p:nvSpPr>
        <p:spPr/>
        <p:txBody>
          <a:bodyPr/>
          <a:lstStyle/>
          <a:p>
            <a:fld id="{C931EE42-22BB-4824-A7EC-C52CDC0C96B2}" type="datetimeFigureOut">
              <a:rPr lang="en-IN" smtClean="0"/>
              <a:t>17-07-2024</a:t>
            </a:fld>
            <a:endParaRPr lang="en-IN"/>
          </a:p>
        </p:txBody>
      </p:sp>
      <p:sp>
        <p:nvSpPr>
          <p:cNvPr id="5" name="Footer Placeholder 4">
            <a:extLst>
              <a:ext uri="{FF2B5EF4-FFF2-40B4-BE49-F238E27FC236}">
                <a16:creationId xmlns:a16="http://schemas.microsoft.com/office/drawing/2014/main" id="{DC71FFE7-9053-5359-173B-0582ED7430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4B5405-8E93-1DB5-FAB2-F1860124B6B9}"/>
              </a:ext>
            </a:extLst>
          </p:cNvPr>
          <p:cNvSpPr>
            <a:spLocks noGrp="1"/>
          </p:cNvSpPr>
          <p:nvPr>
            <p:ph type="sldNum" sz="quarter" idx="12"/>
          </p:nvPr>
        </p:nvSpPr>
        <p:spPr/>
        <p:txBody>
          <a:bodyPr/>
          <a:lstStyle/>
          <a:p>
            <a:fld id="{5F95B2FC-091A-4D25-95AE-48D33FF6B351}" type="slidenum">
              <a:rPr lang="en-IN" smtClean="0"/>
              <a:t>‹#›</a:t>
            </a:fld>
            <a:endParaRPr lang="en-IN"/>
          </a:p>
        </p:txBody>
      </p:sp>
    </p:spTree>
    <p:extLst>
      <p:ext uri="{BB962C8B-B14F-4D97-AF65-F5344CB8AC3E}">
        <p14:creationId xmlns:p14="http://schemas.microsoft.com/office/powerpoint/2010/main" val="2020270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197C9-6160-8484-BF1E-48B472DB1D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64CD1C-22BE-8CEA-9AB6-5040074C09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A2EA253-79DB-9512-CAA1-0E183DC88E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B871DDC-5E5F-D7F7-8B42-7E33B2E5753D}"/>
              </a:ext>
            </a:extLst>
          </p:cNvPr>
          <p:cNvSpPr>
            <a:spLocks noGrp="1"/>
          </p:cNvSpPr>
          <p:nvPr>
            <p:ph type="dt" sz="half" idx="10"/>
          </p:nvPr>
        </p:nvSpPr>
        <p:spPr/>
        <p:txBody>
          <a:bodyPr/>
          <a:lstStyle/>
          <a:p>
            <a:fld id="{C931EE42-22BB-4824-A7EC-C52CDC0C96B2}" type="datetimeFigureOut">
              <a:rPr lang="en-IN" smtClean="0"/>
              <a:t>17-07-2024</a:t>
            </a:fld>
            <a:endParaRPr lang="en-IN"/>
          </a:p>
        </p:txBody>
      </p:sp>
      <p:sp>
        <p:nvSpPr>
          <p:cNvPr id="6" name="Footer Placeholder 5">
            <a:extLst>
              <a:ext uri="{FF2B5EF4-FFF2-40B4-BE49-F238E27FC236}">
                <a16:creationId xmlns:a16="http://schemas.microsoft.com/office/drawing/2014/main" id="{8A8FBFF0-74F9-467E-C05B-7ED4C75075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56F626-D14C-C8B9-2EB0-F36C92EEAFFB}"/>
              </a:ext>
            </a:extLst>
          </p:cNvPr>
          <p:cNvSpPr>
            <a:spLocks noGrp="1"/>
          </p:cNvSpPr>
          <p:nvPr>
            <p:ph type="sldNum" sz="quarter" idx="12"/>
          </p:nvPr>
        </p:nvSpPr>
        <p:spPr/>
        <p:txBody>
          <a:bodyPr/>
          <a:lstStyle/>
          <a:p>
            <a:fld id="{5F95B2FC-091A-4D25-95AE-48D33FF6B351}" type="slidenum">
              <a:rPr lang="en-IN" smtClean="0"/>
              <a:t>‹#›</a:t>
            </a:fld>
            <a:endParaRPr lang="en-IN"/>
          </a:p>
        </p:txBody>
      </p:sp>
    </p:spTree>
    <p:extLst>
      <p:ext uri="{BB962C8B-B14F-4D97-AF65-F5344CB8AC3E}">
        <p14:creationId xmlns:p14="http://schemas.microsoft.com/office/powerpoint/2010/main" val="3395670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63E43-B091-60A7-94B8-D2424A1D6CF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738C14-8A39-6466-EC81-1F5F054493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F2AA5A-56B1-20C2-5006-2CC5E69349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B7A5CAB-9308-CE45-319D-975588A0F6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58FCFD-1AE1-46CE-D12C-67CBC8CB3D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B32C85E-5247-3766-CD70-20CBC8F207DA}"/>
              </a:ext>
            </a:extLst>
          </p:cNvPr>
          <p:cNvSpPr>
            <a:spLocks noGrp="1"/>
          </p:cNvSpPr>
          <p:nvPr>
            <p:ph type="dt" sz="half" idx="10"/>
          </p:nvPr>
        </p:nvSpPr>
        <p:spPr/>
        <p:txBody>
          <a:bodyPr/>
          <a:lstStyle/>
          <a:p>
            <a:fld id="{C931EE42-22BB-4824-A7EC-C52CDC0C96B2}" type="datetimeFigureOut">
              <a:rPr lang="en-IN" smtClean="0"/>
              <a:t>17-07-2024</a:t>
            </a:fld>
            <a:endParaRPr lang="en-IN"/>
          </a:p>
        </p:txBody>
      </p:sp>
      <p:sp>
        <p:nvSpPr>
          <p:cNvPr id="8" name="Footer Placeholder 7">
            <a:extLst>
              <a:ext uri="{FF2B5EF4-FFF2-40B4-BE49-F238E27FC236}">
                <a16:creationId xmlns:a16="http://schemas.microsoft.com/office/drawing/2014/main" id="{C66A3BA6-789E-7B1F-814B-528C33681F2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A39BF83-79CC-6EEB-F9C8-685E85F9160A}"/>
              </a:ext>
            </a:extLst>
          </p:cNvPr>
          <p:cNvSpPr>
            <a:spLocks noGrp="1"/>
          </p:cNvSpPr>
          <p:nvPr>
            <p:ph type="sldNum" sz="quarter" idx="12"/>
          </p:nvPr>
        </p:nvSpPr>
        <p:spPr/>
        <p:txBody>
          <a:bodyPr/>
          <a:lstStyle/>
          <a:p>
            <a:fld id="{5F95B2FC-091A-4D25-95AE-48D33FF6B351}" type="slidenum">
              <a:rPr lang="en-IN" smtClean="0"/>
              <a:t>‹#›</a:t>
            </a:fld>
            <a:endParaRPr lang="en-IN"/>
          </a:p>
        </p:txBody>
      </p:sp>
    </p:spTree>
    <p:extLst>
      <p:ext uri="{BB962C8B-B14F-4D97-AF65-F5344CB8AC3E}">
        <p14:creationId xmlns:p14="http://schemas.microsoft.com/office/powerpoint/2010/main" val="3521805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34F11-701D-E5FF-A38B-A02B02F4CC2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95D7869-1C6A-61F4-539D-5BCBD9A6860E}"/>
              </a:ext>
            </a:extLst>
          </p:cNvPr>
          <p:cNvSpPr>
            <a:spLocks noGrp="1"/>
          </p:cNvSpPr>
          <p:nvPr>
            <p:ph type="dt" sz="half" idx="10"/>
          </p:nvPr>
        </p:nvSpPr>
        <p:spPr/>
        <p:txBody>
          <a:bodyPr/>
          <a:lstStyle/>
          <a:p>
            <a:fld id="{C931EE42-22BB-4824-A7EC-C52CDC0C96B2}" type="datetimeFigureOut">
              <a:rPr lang="en-IN" smtClean="0"/>
              <a:t>17-07-2024</a:t>
            </a:fld>
            <a:endParaRPr lang="en-IN"/>
          </a:p>
        </p:txBody>
      </p:sp>
      <p:sp>
        <p:nvSpPr>
          <p:cNvPr id="4" name="Footer Placeholder 3">
            <a:extLst>
              <a:ext uri="{FF2B5EF4-FFF2-40B4-BE49-F238E27FC236}">
                <a16:creationId xmlns:a16="http://schemas.microsoft.com/office/drawing/2014/main" id="{E7DE3890-E37D-1D38-92CD-834C690358E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BEE8722-FA92-0EFA-4DF9-725530310705}"/>
              </a:ext>
            </a:extLst>
          </p:cNvPr>
          <p:cNvSpPr>
            <a:spLocks noGrp="1"/>
          </p:cNvSpPr>
          <p:nvPr>
            <p:ph type="sldNum" sz="quarter" idx="12"/>
          </p:nvPr>
        </p:nvSpPr>
        <p:spPr/>
        <p:txBody>
          <a:bodyPr/>
          <a:lstStyle/>
          <a:p>
            <a:fld id="{5F95B2FC-091A-4D25-95AE-48D33FF6B351}" type="slidenum">
              <a:rPr lang="en-IN" smtClean="0"/>
              <a:t>‹#›</a:t>
            </a:fld>
            <a:endParaRPr lang="en-IN"/>
          </a:p>
        </p:txBody>
      </p:sp>
    </p:spTree>
    <p:extLst>
      <p:ext uri="{BB962C8B-B14F-4D97-AF65-F5344CB8AC3E}">
        <p14:creationId xmlns:p14="http://schemas.microsoft.com/office/powerpoint/2010/main" val="1076493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1D0A80-2510-2C6F-1C99-FC9D439C548D}"/>
              </a:ext>
            </a:extLst>
          </p:cNvPr>
          <p:cNvSpPr>
            <a:spLocks noGrp="1"/>
          </p:cNvSpPr>
          <p:nvPr>
            <p:ph type="dt" sz="half" idx="10"/>
          </p:nvPr>
        </p:nvSpPr>
        <p:spPr/>
        <p:txBody>
          <a:bodyPr/>
          <a:lstStyle/>
          <a:p>
            <a:fld id="{C931EE42-22BB-4824-A7EC-C52CDC0C96B2}" type="datetimeFigureOut">
              <a:rPr lang="en-IN" smtClean="0"/>
              <a:t>17-07-2024</a:t>
            </a:fld>
            <a:endParaRPr lang="en-IN"/>
          </a:p>
        </p:txBody>
      </p:sp>
      <p:sp>
        <p:nvSpPr>
          <p:cNvPr id="3" name="Footer Placeholder 2">
            <a:extLst>
              <a:ext uri="{FF2B5EF4-FFF2-40B4-BE49-F238E27FC236}">
                <a16:creationId xmlns:a16="http://schemas.microsoft.com/office/drawing/2014/main" id="{04AD1C43-D01C-68CF-C859-EF05507CBE3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2E501F3-2099-7DF8-5FB7-8BA092BEA258}"/>
              </a:ext>
            </a:extLst>
          </p:cNvPr>
          <p:cNvSpPr>
            <a:spLocks noGrp="1"/>
          </p:cNvSpPr>
          <p:nvPr>
            <p:ph type="sldNum" sz="quarter" idx="12"/>
          </p:nvPr>
        </p:nvSpPr>
        <p:spPr/>
        <p:txBody>
          <a:bodyPr/>
          <a:lstStyle/>
          <a:p>
            <a:fld id="{5F95B2FC-091A-4D25-95AE-48D33FF6B351}" type="slidenum">
              <a:rPr lang="en-IN" smtClean="0"/>
              <a:t>‹#›</a:t>
            </a:fld>
            <a:endParaRPr lang="en-IN"/>
          </a:p>
        </p:txBody>
      </p:sp>
    </p:spTree>
    <p:extLst>
      <p:ext uri="{BB962C8B-B14F-4D97-AF65-F5344CB8AC3E}">
        <p14:creationId xmlns:p14="http://schemas.microsoft.com/office/powerpoint/2010/main" val="2154849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C5119-7247-BAD1-6D33-5A6C821ED2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3A653EC-76CD-9244-F8BF-DE8CE2C12A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A4E46A9-0DC9-CF49-5C59-8FD80C8B20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9C20EA-4BAD-2AF1-64C3-1FBE2ECFCDC4}"/>
              </a:ext>
            </a:extLst>
          </p:cNvPr>
          <p:cNvSpPr>
            <a:spLocks noGrp="1"/>
          </p:cNvSpPr>
          <p:nvPr>
            <p:ph type="dt" sz="half" idx="10"/>
          </p:nvPr>
        </p:nvSpPr>
        <p:spPr/>
        <p:txBody>
          <a:bodyPr/>
          <a:lstStyle/>
          <a:p>
            <a:fld id="{C931EE42-22BB-4824-A7EC-C52CDC0C96B2}" type="datetimeFigureOut">
              <a:rPr lang="en-IN" smtClean="0"/>
              <a:t>17-07-2024</a:t>
            </a:fld>
            <a:endParaRPr lang="en-IN"/>
          </a:p>
        </p:txBody>
      </p:sp>
      <p:sp>
        <p:nvSpPr>
          <p:cNvPr id="6" name="Footer Placeholder 5">
            <a:extLst>
              <a:ext uri="{FF2B5EF4-FFF2-40B4-BE49-F238E27FC236}">
                <a16:creationId xmlns:a16="http://schemas.microsoft.com/office/drawing/2014/main" id="{4F56BE00-394A-F628-1569-CA130D590C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121136-F0DC-368E-4AE6-0BA9CD1C9E62}"/>
              </a:ext>
            </a:extLst>
          </p:cNvPr>
          <p:cNvSpPr>
            <a:spLocks noGrp="1"/>
          </p:cNvSpPr>
          <p:nvPr>
            <p:ph type="sldNum" sz="quarter" idx="12"/>
          </p:nvPr>
        </p:nvSpPr>
        <p:spPr/>
        <p:txBody>
          <a:bodyPr/>
          <a:lstStyle/>
          <a:p>
            <a:fld id="{5F95B2FC-091A-4D25-95AE-48D33FF6B351}" type="slidenum">
              <a:rPr lang="en-IN" smtClean="0"/>
              <a:t>‹#›</a:t>
            </a:fld>
            <a:endParaRPr lang="en-IN"/>
          </a:p>
        </p:txBody>
      </p:sp>
    </p:spTree>
    <p:extLst>
      <p:ext uri="{BB962C8B-B14F-4D97-AF65-F5344CB8AC3E}">
        <p14:creationId xmlns:p14="http://schemas.microsoft.com/office/powerpoint/2010/main" val="2290032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2290-E4BB-EF77-969D-3938E93B28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D1BE6F6-AA49-CDEF-0CAA-97559C5C2B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83F0088-19C7-B989-CE0B-4930D2FCA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BDDFA9-ACA3-C48E-DCBC-996060E13079}"/>
              </a:ext>
            </a:extLst>
          </p:cNvPr>
          <p:cNvSpPr>
            <a:spLocks noGrp="1"/>
          </p:cNvSpPr>
          <p:nvPr>
            <p:ph type="dt" sz="half" idx="10"/>
          </p:nvPr>
        </p:nvSpPr>
        <p:spPr/>
        <p:txBody>
          <a:bodyPr/>
          <a:lstStyle/>
          <a:p>
            <a:fld id="{C931EE42-22BB-4824-A7EC-C52CDC0C96B2}" type="datetimeFigureOut">
              <a:rPr lang="en-IN" smtClean="0"/>
              <a:t>17-07-2024</a:t>
            </a:fld>
            <a:endParaRPr lang="en-IN"/>
          </a:p>
        </p:txBody>
      </p:sp>
      <p:sp>
        <p:nvSpPr>
          <p:cNvPr id="6" name="Footer Placeholder 5">
            <a:extLst>
              <a:ext uri="{FF2B5EF4-FFF2-40B4-BE49-F238E27FC236}">
                <a16:creationId xmlns:a16="http://schemas.microsoft.com/office/drawing/2014/main" id="{6975FBA0-C9FD-F0C7-4828-68ACE249D6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AE58E3-B365-4CED-47C7-448BA3719B16}"/>
              </a:ext>
            </a:extLst>
          </p:cNvPr>
          <p:cNvSpPr>
            <a:spLocks noGrp="1"/>
          </p:cNvSpPr>
          <p:nvPr>
            <p:ph type="sldNum" sz="quarter" idx="12"/>
          </p:nvPr>
        </p:nvSpPr>
        <p:spPr/>
        <p:txBody>
          <a:bodyPr/>
          <a:lstStyle/>
          <a:p>
            <a:fld id="{5F95B2FC-091A-4D25-95AE-48D33FF6B351}" type="slidenum">
              <a:rPr lang="en-IN" smtClean="0"/>
              <a:t>‹#›</a:t>
            </a:fld>
            <a:endParaRPr lang="en-IN"/>
          </a:p>
        </p:txBody>
      </p:sp>
    </p:spTree>
    <p:extLst>
      <p:ext uri="{BB962C8B-B14F-4D97-AF65-F5344CB8AC3E}">
        <p14:creationId xmlns:p14="http://schemas.microsoft.com/office/powerpoint/2010/main" val="2125873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FDFE9B-C1FF-2048-2F26-73C930E1C6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30CF1E-0A82-6163-C963-C7F34E5A26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50C34D-3AED-D659-3213-2D8E4D0766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31EE42-22BB-4824-A7EC-C52CDC0C96B2}" type="datetimeFigureOut">
              <a:rPr lang="en-IN" smtClean="0"/>
              <a:t>17-07-2024</a:t>
            </a:fld>
            <a:endParaRPr lang="en-IN"/>
          </a:p>
        </p:txBody>
      </p:sp>
      <p:sp>
        <p:nvSpPr>
          <p:cNvPr id="5" name="Footer Placeholder 4">
            <a:extLst>
              <a:ext uri="{FF2B5EF4-FFF2-40B4-BE49-F238E27FC236}">
                <a16:creationId xmlns:a16="http://schemas.microsoft.com/office/drawing/2014/main" id="{7B62FD90-2C1F-3EFE-0902-454120C97A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CFC8AF4-88E7-3AD8-D353-99731B062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95B2FC-091A-4D25-95AE-48D33FF6B351}" type="slidenum">
              <a:rPr lang="en-IN" smtClean="0"/>
              <a:t>‹#›</a:t>
            </a:fld>
            <a:endParaRPr lang="en-IN"/>
          </a:p>
        </p:txBody>
      </p:sp>
    </p:spTree>
    <p:extLst>
      <p:ext uri="{BB962C8B-B14F-4D97-AF65-F5344CB8AC3E}">
        <p14:creationId xmlns:p14="http://schemas.microsoft.com/office/powerpoint/2010/main" val="457455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CFF72EB-E4CF-CFEE-CF1C-0107202385E5}"/>
              </a:ext>
            </a:extLst>
          </p:cNvPr>
          <p:cNvSpPr txBox="1">
            <a:spLocks/>
          </p:cNvSpPr>
          <p:nvPr/>
        </p:nvSpPr>
        <p:spPr>
          <a:xfrm>
            <a:off x="339911" y="382587"/>
            <a:ext cx="11537576" cy="47314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fontAlgn="ctr">
              <a:lnSpc>
                <a:spcPct val="150000"/>
              </a:lnSpc>
            </a:pPr>
            <a:r>
              <a:rPr lang="en-US" sz="2000" dirty="0">
                <a:solidFill>
                  <a:srgbClr val="161616"/>
                </a:solidFill>
                <a:latin typeface="Segoe UI" panose="020B0502040204020203" pitchFamily="34" charset="0"/>
              </a:rPr>
              <a:t>An Azure storage account contains all of your Azure Storage data objects: blobs, files, queues, and tables. The storage account provides a unique namespace for your Azure Storage data that's accessible from anywhere in the world over HTTP or HTTPS. Data in your storage account is durable and highly available, secure, and massively scalable.</a:t>
            </a:r>
            <a:endParaRPr lang="en-IN" sz="2000" dirty="0"/>
          </a:p>
        </p:txBody>
      </p:sp>
      <p:pic>
        <p:nvPicPr>
          <p:cNvPr id="5" name="Picture 4">
            <a:extLst>
              <a:ext uri="{FF2B5EF4-FFF2-40B4-BE49-F238E27FC236}">
                <a16:creationId xmlns:a16="http://schemas.microsoft.com/office/drawing/2014/main" id="{19947171-CDA2-0D0C-F87F-87D37CEA855A}"/>
              </a:ext>
            </a:extLst>
          </p:cNvPr>
          <p:cNvPicPr>
            <a:picLocks noChangeAspect="1"/>
          </p:cNvPicPr>
          <p:nvPr/>
        </p:nvPicPr>
        <p:blipFill>
          <a:blip r:embed="rId2"/>
          <a:stretch>
            <a:fillRect/>
          </a:stretch>
        </p:blipFill>
        <p:spPr>
          <a:xfrm>
            <a:off x="3458633" y="2878667"/>
            <a:ext cx="5274733" cy="3046412"/>
          </a:xfrm>
          <a:prstGeom prst="rect">
            <a:avLst/>
          </a:prstGeom>
        </p:spPr>
      </p:pic>
    </p:spTree>
    <p:extLst>
      <p:ext uri="{BB962C8B-B14F-4D97-AF65-F5344CB8AC3E}">
        <p14:creationId xmlns:p14="http://schemas.microsoft.com/office/powerpoint/2010/main" val="199413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92E38E-A910-A3D8-5489-22AA0541A7FF}"/>
              </a:ext>
            </a:extLst>
          </p:cNvPr>
          <p:cNvPicPr>
            <a:picLocks noChangeAspect="1"/>
          </p:cNvPicPr>
          <p:nvPr/>
        </p:nvPicPr>
        <p:blipFill>
          <a:blip r:embed="rId2"/>
          <a:stretch>
            <a:fillRect/>
          </a:stretch>
        </p:blipFill>
        <p:spPr>
          <a:xfrm>
            <a:off x="1546466" y="1051354"/>
            <a:ext cx="9099068" cy="4755292"/>
          </a:xfrm>
          <a:prstGeom prst="rect">
            <a:avLst/>
          </a:prstGeom>
        </p:spPr>
      </p:pic>
    </p:spTree>
    <p:extLst>
      <p:ext uri="{BB962C8B-B14F-4D97-AF65-F5344CB8AC3E}">
        <p14:creationId xmlns:p14="http://schemas.microsoft.com/office/powerpoint/2010/main" val="4031667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7CF3C-53DE-D510-CC57-09C1E65297AA}"/>
              </a:ext>
            </a:extLst>
          </p:cNvPr>
          <p:cNvPicPr>
            <a:picLocks noChangeAspect="1"/>
          </p:cNvPicPr>
          <p:nvPr/>
        </p:nvPicPr>
        <p:blipFill>
          <a:blip r:embed="rId2"/>
          <a:stretch>
            <a:fillRect/>
          </a:stretch>
        </p:blipFill>
        <p:spPr>
          <a:xfrm>
            <a:off x="1070174" y="1382852"/>
            <a:ext cx="10051651" cy="4092295"/>
          </a:xfrm>
          <a:prstGeom prst="rect">
            <a:avLst/>
          </a:prstGeom>
        </p:spPr>
      </p:pic>
    </p:spTree>
    <p:extLst>
      <p:ext uri="{BB962C8B-B14F-4D97-AF65-F5344CB8AC3E}">
        <p14:creationId xmlns:p14="http://schemas.microsoft.com/office/powerpoint/2010/main" val="3638025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BE8483-2061-8970-E342-1E7B9699B53B}"/>
              </a:ext>
            </a:extLst>
          </p:cNvPr>
          <p:cNvPicPr>
            <a:picLocks noChangeAspect="1"/>
          </p:cNvPicPr>
          <p:nvPr/>
        </p:nvPicPr>
        <p:blipFill>
          <a:blip r:embed="rId2"/>
          <a:stretch>
            <a:fillRect/>
          </a:stretch>
        </p:blipFill>
        <p:spPr>
          <a:xfrm>
            <a:off x="285246" y="594114"/>
            <a:ext cx="11621507" cy="5669771"/>
          </a:xfrm>
          <a:prstGeom prst="rect">
            <a:avLst/>
          </a:prstGeom>
        </p:spPr>
      </p:pic>
    </p:spTree>
    <p:extLst>
      <p:ext uri="{BB962C8B-B14F-4D97-AF65-F5344CB8AC3E}">
        <p14:creationId xmlns:p14="http://schemas.microsoft.com/office/powerpoint/2010/main" val="1248339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6F7333-C1CA-A3CB-C8F4-64B857263654}"/>
              </a:ext>
            </a:extLst>
          </p:cNvPr>
          <p:cNvPicPr>
            <a:picLocks noChangeAspect="1"/>
          </p:cNvPicPr>
          <p:nvPr/>
        </p:nvPicPr>
        <p:blipFill>
          <a:blip r:embed="rId2"/>
          <a:stretch>
            <a:fillRect/>
          </a:stretch>
        </p:blipFill>
        <p:spPr>
          <a:xfrm>
            <a:off x="681521" y="618067"/>
            <a:ext cx="10828958" cy="5918199"/>
          </a:xfrm>
          <a:prstGeom prst="rect">
            <a:avLst/>
          </a:prstGeom>
        </p:spPr>
      </p:pic>
    </p:spTree>
    <p:extLst>
      <p:ext uri="{BB962C8B-B14F-4D97-AF65-F5344CB8AC3E}">
        <p14:creationId xmlns:p14="http://schemas.microsoft.com/office/powerpoint/2010/main" val="3725032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622B49-D0E8-B937-704B-AD6988D97C4E}"/>
              </a:ext>
            </a:extLst>
          </p:cNvPr>
          <p:cNvPicPr>
            <a:picLocks noChangeAspect="1"/>
          </p:cNvPicPr>
          <p:nvPr/>
        </p:nvPicPr>
        <p:blipFill>
          <a:blip r:embed="rId2"/>
          <a:stretch>
            <a:fillRect/>
          </a:stretch>
        </p:blipFill>
        <p:spPr>
          <a:xfrm>
            <a:off x="734865" y="607297"/>
            <a:ext cx="10722269" cy="4989170"/>
          </a:xfrm>
          <a:prstGeom prst="rect">
            <a:avLst/>
          </a:prstGeom>
        </p:spPr>
      </p:pic>
    </p:spTree>
    <p:extLst>
      <p:ext uri="{BB962C8B-B14F-4D97-AF65-F5344CB8AC3E}">
        <p14:creationId xmlns:p14="http://schemas.microsoft.com/office/powerpoint/2010/main" val="1444620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ADC386-0CE0-982B-6856-89264DCE8816}"/>
              </a:ext>
            </a:extLst>
          </p:cNvPr>
          <p:cNvPicPr>
            <a:picLocks noChangeAspect="1"/>
          </p:cNvPicPr>
          <p:nvPr/>
        </p:nvPicPr>
        <p:blipFill>
          <a:blip r:embed="rId2"/>
          <a:stretch>
            <a:fillRect/>
          </a:stretch>
        </p:blipFill>
        <p:spPr>
          <a:xfrm>
            <a:off x="933002" y="1177095"/>
            <a:ext cx="10325995" cy="4961238"/>
          </a:xfrm>
          <a:prstGeom prst="rect">
            <a:avLst/>
          </a:prstGeom>
        </p:spPr>
      </p:pic>
    </p:spTree>
    <p:extLst>
      <p:ext uri="{BB962C8B-B14F-4D97-AF65-F5344CB8AC3E}">
        <p14:creationId xmlns:p14="http://schemas.microsoft.com/office/powerpoint/2010/main" val="1109758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0063BD-74D0-595F-4BB7-CA5DEE0AD57F}"/>
              </a:ext>
            </a:extLst>
          </p:cNvPr>
          <p:cNvPicPr>
            <a:picLocks noChangeAspect="1"/>
          </p:cNvPicPr>
          <p:nvPr/>
        </p:nvPicPr>
        <p:blipFill>
          <a:blip r:embed="rId2"/>
          <a:stretch>
            <a:fillRect/>
          </a:stretch>
        </p:blipFill>
        <p:spPr>
          <a:xfrm>
            <a:off x="769158" y="1151467"/>
            <a:ext cx="10653683" cy="5223933"/>
          </a:xfrm>
          <a:prstGeom prst="rect">
            <a:avLst/>
          </a:prstGeom>
        </p:spPr>
      </p:pic>
    </p:spTree>
    <p:extLst>
      <p:ext uri="{BB962C8B-B14F-4D97-AF65-F5344CB8AC3E}">
        <p14:creationId xmlns:p14="http://schemas.microsoft.com/office/powerpoint/2010/main" val="1315655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E136F4-A6B2-2DC0-412D-30A4D57EB895}"/>
              </a:ext>
            </a:extLst>
          </p:cNvPr>
          <p:cNvPicPr>
            <a:picLocks noChangeAspect="1"/>
          </p:cNvPicPr>
          <p:nvPr/>
        </p:nvPicPr>
        <p:blipFill>
          <a:blip r:embed="rId2"/>
          <a:stretch>
            <a:fillRect/>
          </a:stretch>
        </p:blipFill>
        <p:spPr>
          <a:xfrm>
            <a:off x="772968" y="1177095"/>
            <a:ext cx="10646063" cy="4503810"/>
          </a:xfrm>
          <a:prstGeom prst="rect">
            <a:avLst/>
          </a:prstGeom>
        </p:spPr>
      </p:pic>
    </p:spTree>
    <p:extLst>
      <p:ext uri="{BB962C8B-B14F-4D97-AF65-F5344CB8AC3E}">
        <p14:creationId xmlns:p14="http://schemas.microsoft.com/office/powerpoint/2010/main" val="1663211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88C49-DDE9-EB39-6AF3-1AD8D023F9B3}"/>
              </a:ext>
            </a:extLst>
          </p:cNvPr>
          <p:cNvPicPr>
            <a:picLocks noChangeAspect="1"/>
          </p:cNvPicPr>
          <p:nvPr/>
        </p:nvPicPr>
        <p:blipFill>
          <a:blip r:embed="rId2"/>
          <a:stretch>
            <a:fillRect/>
          </a:stretch>
        </p:blipFill>
        <p:spPr>
          <a:xfrm>
            <a:off x="1142570" y="1074216"/>
            <a:ext cx="9906859" cy="4709568"/>
          </a:xfrm>
          <a:prstGeom prst="rect">
            <a:avLst/>
          </a:prstGeom>
        </p:spPr>
      </p:pic>
    </p:spTree>
    <p:extLst>
      <p:ext uri="{BB962C8B-B14F-4D97-AF65-F5344CB8AC3E}">
        <p14:creationId xmlns:p14="http://schemas.microsoft.com/office/powerpoint/2010/main" val="261138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B3057-A6DD-84EF-2870-C82B29172D6E}"/>
              </a:ext>
            </a:extLst>
          </p:cNvPr>
          <p:cNvPicPr>
            <a:picLocks noChangeAspect="1"/>
          </p:cNvPicPr>
          <p:nvPr/>
        </p:nvPicPr>
        <p:blipFill>
          <a:blip r:embed="rId2"/>
          <a:stretch>
            <a:fillRect/>
          </a:stretch>
        </p:blipFill>
        <p:spPr>
          <a:xfrm>
            <a:off x="925382" y="1119940"/>
            <a:ext cx="10341236" cy="4618120"/>
          </a:xfrm>
          <a:prstGeom prst="rect">
            <a:avLst/>
          </a:prstGeom>
        </p:spPr>
      </p:pic>
    </p:spTree>
    <p:extLst>
      <p:ext uri="{BB962C8B-B14F-4D97-AF65-F5344CB8AC3E}">
        <p14:creationId xmlns:p14="http://schemas.microsoft.com/office/powerpoint/2010/main" val="27416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0CC049-95A6-20EE-F304-03540EFE4ADF}"/>
              </a:ext>
            </a:extLst>
          </p:cNvPr>
          <p:cNvPicPr>
            <a:picLocks noChangeAspect="1"/>
          </p:cNvPicPr>
          <p:nvPr/>
        </p:nvPicPr>
        <p:blipFill>
          <a:blip r:embed="rId2"/>
          <a:stretch>
            <a:fillRect/>
          </a:stretch>
        </p:blipFill>
        <p:spPr>
          <a:xfrm>
            <a:off x="1477880" y="1070405"/>
            <a:ext cx="9236240" cy="4717189"/>
          </a:xfrm>
          <a:prstGeom prst="rect">
            <a:avLst/>
          </a:prstGeom>
        </p:spPr>
      </p:pic>
    </p:spTree>
    <p:extLst>
      <p:ext uri="{BB962C8B-B14F-4D97-AF65-F5344CB8AC3E}">
        <p14:creationId xmlns:p14="http://schemas.microsoft.com/office/powerpoint/2010/main" val="1211408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63</Words>
  <Application>Microsoft Office PowerPoint</Application>
  <PresentationFormat>Widescreen</PresentationFormat>
  <Paragraphs>1</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Kumar</dc:creator>
  <cp:lastModifiedBy>Manish Kumar</cp:lastModifiedBy>
  <cp:revision>2</cp:revision>
  <dcterms:created xsi:type="dcterms:W3CDTF">2024-03-12T14:13:36Z</dcterms:created>
  <dcterms:modified xsi:type="dcterms:W3CDTF">2024-07-17T03:13:17Z</dcterms:modified>
</cp:coreProperties>
</file>